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3" r:id="rId4"/>
    <p:sldId id="264" r:id="rId5"/>
    <p:sldId id="260" r:id="rId6"/>
    <p:sldId id="265" r:id="rId7"/>
    <p:sldId id="259" r:id="rId8"/>
    <p:sldId id="268" r:id="rId9"/>
    <p:sldId id="266" r:id="rId10"/>
    <p:sldId id="258" r:id="rId11"/>
    <p:sldId id="269" r:id="rId12"/>
    <p:sldId id="261" r:id="rId13"/>
    <p:sldId id="262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512E6FC-BCCD-4F7B-AD82-881BB035C108}" type="datetimeFigureOut">
              <a:rPr lang="en-US" smtClean="0"/>
              <a:pPr/>
              <a:t>4/28/2016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EF38F00-9666-4079-B28C-46350C89B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1"/>
            <a:ext cx="7772400" cy="1219199"/>
          </a:xfrm>
        </p:spPr>
        <p:txBody>
          <a:bodyPr/>
          <a:lstStyle/>
          <a:p>
            <a:r>
              <a:rPr lang="en-US" dirty="0" smtClean="0"/>
              <a:t>INDIA : Size and Location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28800"/>
            <a:ext cx="6400800" cy="42672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Location of India on the World Map.</a:t>
            </a:r>
          </a:p>
          <a:p>
            <a:pPr marL="514350" indent="-514350">
              <a:buAutoNum type="arabicPeriod"/>
            </a:pPr>
            <a:r>
              <a:rPr lang="en-US" dirty="0" smtClean="0"/>
              <a:t>Size of India in comparison with other countries of the world.</a:t>
            </a:r>
          </a:p>
          <a:p>
            <a:pPr marL="514350" indent="-514350">
              <a:buAutoNum type="arabicPeriod"/>
            </a:pPr>
            <a:r>
              <a:rPr lang="en-US" dirty="0" smtClean="0"/>
              <a:t>India’s </a:t>
            </a:r>
            <a:r>
              <a:rPr lang="en-US" dirty="0" err="1" smtClean="0"/>
              <a:t>neighbouring</a:t>
            </a:r>
            <a:r>
              <a:rPr lang="en-US" dirty="0" smtClean="0"/>
              <a:t> countries.</a:t>
            </a:r>
          </a:p>
          <a:p>
            <a:pPr marL="514350" indent="-514350">
              <a:buAutoNum type="arabicPeriod"/>
            </a:pPr>
            <a:r>
              <a:rPr lang="en-US" dirty="0" smtClean="0"/>
              <a:t>Importance of its location at the head of the Indian Ocean.</a:t>
            </a:r>
          </a:p>
          <a:p>
            <a:pPr marL="514350" indent="-514350">
              <a:buAutoNum type="arabicPeriod"/>
            </a:pPr>
            <a:r>
              <a:rPr lang="en-US" dirty="0" smtClean="0"/>
              <a:t>Indian standard time.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Location of India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612775" y="1777136"/>
            <a:ext cx="8153400" cy="4141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INDIA : Latitudinal and Longitudinal Extent</a:t>
            </a:r>
            <a:endParaRPr lang="en-US" dirty="0"/>
          </a:p>
        </p:txBody>
      </p:sp>
      <p:pic>
        <p:nvPicPr>
          <p:cNvPr id="4" name="Content Placeholder 3" descr="india-longitudinal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33599" y="1357096"/>
            <a:ext cx="4850551" cy="550090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Points to remember: About India’s 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Northern Hemisphere</a:t>
            </a:r>
          </a:p>
          <a:p>
            <a:r>
              <a:rPr lang="en-US" dirty="0" smtClean="0"/>
              <a:t>Eastern Hemisphere</a:t>
            </a:r>
          </a:p>
          <a:p>
            <a:r>
              <a:rPr lang="en-US" dirty="0" smtClean="0"/>
              <a:t>Continent : Asia ( South eastern part )</a:t>
            </a:r>
          </a:p>
          <a:p>
            <a:r>
              <a:rPr lang="en-US" dirty="0" smtClean="0"/>
              <a:t>Latitudinal Extent – 8°4’ N to 37°6’ N</a:t>
            </a:r>
          </a:p>
          <a:p>
            <a:r>
              <a:rPr lang="en-US" dirty="0" smtClean="0"/>
              <a:t>Longitudinal Extent – 68°7’ E to 97°25’ 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Size of our country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996826" y="1600200"/>
            <a:ext cx="7385298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Points to remember: About India’s Size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Seventh largest country in the world</a:t>
            </a:r>
          </a:p>
          <a:p>
            <a:r>
              <a:rPr lang="en-US" dirty="0" smtClean="0"/>
              <a:t>Total area : 32,87,263 km²</a:t>
            </a:r>
          </a:p>
          <a:p>
            <a:r>
              <a:rPr lang="en-US" dirty="0" smtClean="0"/>
              <a:t>North south extent in km : 3,214 km</a:t>
            </a:r>
          </a:p>
          <a:p>
            <a:r>
              <a:rPr lang="en-US" dirty="0" smtClean="0"/>
              <a:t>East west extent in km : 2,933 km</a:t>
            </a:r>
          </a:p>
          <a:p>
            <a:r>
              <a:rPr lang="en-US" dirty="0" smtClean="0"/>
              <a:t>Land Frontier : 15,200 km</a:t>
            </a:r>
          </a:p>
          <a:p>
            <a:r>
              <a:rPr lang="en-US" dirty="0" smtClean="0"/>
              <a:t>Coastline : 7,517 km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INDIA: </a:t>
            </a:r>
            <a:r>
              <a:rPr lang="en-US" dirty="0" err="1" smtClean="0"/>
              <a:t>Neighbouring</a:t>
            </a:r>
            <a:r>
              <a:rPr lang="en-US" dirty="0" smtClean="0"/>
              <a:t> countries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2784475" y="2324100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files.probharat.com/india/maps/india-blank-ma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37140"/>
            <a:ext cx="5791200" cy="65684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 : </a:t>
            </a:r>
            <a:r>
              <a:rPr lang="en-US" dirty="0" err="1" smtClean="0"/>
              <a:t>Neighbouring</a:t>
            </a:r>
            <a:r>
              <a:rPr lang="en-US" dirty="0" smtClean="0"/>
              <a:t>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38200" y="1752600"/>
          <a:ext cx="7467600" cy="4617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1524000"/>
                <a:gridCol w="1143000"/>
                <a:gridCol w="2667000"/>
                <a:gridCol w="1676400"/>
              </a:tblGrid>
              <a:tr h="41148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S.</a:t>
                      </a:r>
                      <a:r>
                        <a:rPr lang="en-US" sz="1800" baseline="0" dirty="0" smtClean="0"/>
                        <a:t> no</a:t>
                      </a:r>
                      <a:endParaRPr lang="en-US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Neighbouring</a:t>
                      </a:r>
                      <a:r>
                        <a:rPr lang="en-US" baseline="0" dirty="0" smtClean="0"/>
                        <a:t> 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Direction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Bordering States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Length of border</a:t>
                      </a:r>
                      <a:r>
                        <a:rPr lang="en-US" baseline="0" dirty="0" smtClean="0"/>
                        <a:t> in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Pakistan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N. West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Gujarat,</a:t>
                      </a:r>
                      <a:r>
                        <a:rPr lang="en-US" sz="1200" baseline="0" dirty="0" smtClean="0"/>
                        <a:t> Rajasthan, Punjab, Jammu &amp; Kashmir.</a:t>
                      </a:r>
                      <a:endParaRPr lang="en-US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3,323</a:t>
                      </a:r>
                      <a:r>
                        <a:rPr lang="en-US" baseline="0" dirty="0" smtClean="0"/>
                        <a:t>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2.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Afghanistan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N. West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Jammu &amp;</a:t>
                      </a:r>
                      <a:r>
                        <a:rPr lang="en-US" sz="1200" baseline="0" dirty="0" smtClean="0"/>
                        <a:t> Kashmir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106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3.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North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Jammu &amp; Kashmir, Himachal Pradesh, </a:t>
                      </a:r>
                      <a:r>
                        <a:rPr lang="en-US" sz="1200" dirty="0" err="1" smtClean="0"/>
                        <a:t>Uttarakhand</a:t>
                      </a:r>
                      <a:r>
                        <a:rPr lang="en-US" sz="1200" dirty="0" smtClean="0"/>
                        <a:t>, Sikkim,</a:t>
                      </a:r>
                      <a:r>
                        <a:rPr lang="en-US" sz="1200" baseline="0" dirty="0" smtClean="0"/>
                        <a:t> Arunachal Pradesh.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3,488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Nepal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North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Uttarakhand</a:t>
                      </a:r>
                      <a:r>
                        <a:rPr lang="en-US" sz="1200" dirty="0" smtClean="0"/>
                        <a:t>, Uttar Pradesh, Bihar, West Bengal, Sikkim.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1,751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5.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Bhutan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North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Sikkim, West Bengal, Assam, Arunachal Pradesh.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699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6.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East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Arunachal</a:t>
                      </a:r>
                      <a:r>
                        <a:rPr lang="en-US" sz="1200" baseline="0" dirty="0" smtClean="0"/>
                        <a:t> Pradesh, Nagaland, Manipur, Mizoram.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1,643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7.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Bangladesh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East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West Bengal, Assam, Meghalaya, Tripura, Mizoram.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4,096.7 km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8.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Sri </a:t>
                      </a:r>
                      <a:r>
                        <a:rPr lang="en-US" dirty="0" err="1" smtClean="0"/>
                        <a:t>lanka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South / 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---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9.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Maldives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South/SW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---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Importance of its location at the head of the Indian Ocean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67519" y="1600200"/>
            <a:ext cx="7843912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Points to remember : About importance    </a:t>
            </a:r>
            <a:br>
              <a:rPr lang="en-US" dirty="0" smtClean="0"/>
            </a:br>
            <a:r>
              <a:rPr lang="en-US" dirty="0" smtClean="0"/>
              <a:t>                              of India’s location.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530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Well connected with other important countries of the eastern and western world through the sea routes. </a:t>
            </a:r>
          </a:p>
          <a:p>
            <a:r>
              <a:rPr lang="en-US" dirty="0" smtClean="0"/>
              <a:t>It is on international highway of trade and commerce.</a:t>
            </a:r>
          </a:p>
          <a:p>
            <a:r>
              <a:rPr lang="en-US" dirty="0" smtClean="0"/>
              <a:t>These routes have contributed in the exchange of ideas and commodities since ancient times.</a:t>
            </a:r>
            <a:endParaRPr lang="en-US" dirty="0" smtClean="0"/>
          </a:p>
          <a:p>
            <a:r>
              <a:rPr lang="en-US" dirty="0" smtClean="0"/>
              <a:t>Since the opening of Suez Canal in 1869, India’s distance from Europe has been reduced by 7000 km.</a:t>
            </a:r>
          </a:p>
          <a:p>
            <a:r>
              <a:rPr lang="en-US" dirty="0" smtClean="0"/>
              <a:t>Presence of Indian ocean in the south and Himalayas in the north, is responsible for Monsoonal type of climate in India.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Time Zones of the World</a:t>
            </a:r>
            <a:endParaRPr lang="en-US" dirty="0"/>
          </a:p>
        </p:txBody>
      </p:sp>
      <p:pic>
        <p:nvPicPr>
          <p:cNvPr id="6146" name="Picture 2" descr="C:\Documents and Settings\Comp-11\Desktop\payal PPT\timezonemap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9991" y="1732249"/>
            <a:ext cx="7958209" cy="4363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676400"/>
            <a:ext cx="3276600" cy="2286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Standard Meridian and Indian Standard Time</a:t>
            </a:r>
            <a:endParaRPr lang="en-US" dirty="0"/>
          </a:p>
        </p:txBody>
      </p:sp>
      <p:pic>
        <p:nvPicPr>
          <p:cNvPr id="7170" name="Picture 2" descr="C:\Documents and Settings\Comp-11\Desktop\payal PPT\IST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228600"/>
            <a:ext cx="5410200" cy="632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Points to remember: About Indian   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dirty="0" smtClean="0"/>
              <a:t>                            Standard Time.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Longitudinal extent </a:t>
            </a:r>
            <a:r>
              <a:rPr lang="en-US" smtClean="0"/>
              <a:t>of the Indian </a:t>
            </a:r>
            <a:r>
              <a:rPr lang="en-US" dirty="0" smtClean="0"/>
              <a:t>mainland is about 30º.</a:t>
            </a:r>
          </a:p>
          <a:p>
            <a:r>
              <a:rPr lang="en-US" dirty="0" smtClean="0"/>
              <a:t>From Gujarat to Arunachal Pradesh there is time lag of 2 hours.</a:t>
            </a:r>
          </a:p>
          <a:p>
            <a:r>
              <a:rPr lang="en-US" dirty="0" smtClean="0"/>
              <a:t>To avoid any sort of confusion, the whole nation follows the same time which is on The Standard Meridian of India and called as Indian Standard Time.</a:t>
            </a:r>
          </a:p>
          <a:p>
            <a:r>
              <a:rPr lang="en-US" dirty="0" smtClean="0"/>
              <a:t>82º30’E is the Standard Meridian of India which divides India in almost equal vertical halves, passes through </a:t>
            </a:r>
            <a:r>
              <a:rPr lang="en-US" dirty="0" err="1" smtClean="0"/>
              <a:t>Mirzapur</a:t>
            </a:r>
            <a:r>
              <a:rPr lang="en-US" dirty="0" smtClean="0"/>
              <a:t> in U.P.</a:t>
            </a:r>
          </a:p>
          <a:p>
            <a:r>
              <a:rPr lang="en-US" dirty="0" smtClean="0"/>
              <a:t>Indian Standard Time is 5 ½ hours ahead of GMT.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364</TotalTime>
  <Words>500</Words>
  <Application>Microsoft Office PowerPoint</Application>
  <PresentationFormat>On-screen Show (4:3)</PresentationFormat>
  <Paragraphs>93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Median</vt:lpstr>
      <vt:lpstr>INDIA : Size and Location</vt:lpstr>
      <vt:lpstr>Location of India</vt:lpstr>
      <vt:lpstr>INDIA : Latitudinal and Longitudinal Extent</vt:lpstr>
      <vt:lpstr>Points to remember: About India’s Location</vt:lpstr>
      <vt:lpstr>Size of our country</vt:lpstr>
      <vt:lpstr>Points to remember: About India’s Size</vt:lpstr>
      <vt:lpstr>INDIA: Neighbouring countries</vt:lpstr>
      <vt:lpstr>Slide 8</vt:lpstr>
      <vt:lpstr>India : Neighbouring Countries</vt:lpstr>
      <vt:lpstr>Importance of its location at the head of the Indian Ocean</vt:lpstr>
      <vt:lpstr>Points to remember : About importance                                   of India’s location.</vt:lpstr>
      <vt:lpstr>Different Time Zones of the World</vt:lpstr>
      <vt:lpstr>Standard Meridian and Indian Standard Time</vt:lpstr>
      <vt:lpstr>Points to remember: About Indian                                 Standard Time.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India Location</dc:title>
  <dc:creator>User</dc:creator>
  <cp:lastModifiedBy>BUNTY DAVID</cp:lastModifiedBy>
  <cp:revision>42</cp:revision>
  <dcterms:created xsi:type="dcterms:W3CDTF">2016-03-08T05:24:34Z</dcterms:created>
  <dcterms:modified xsi:type="dcterms:W3CDTF">2016-04-28T18:21:07Z</dcterms:modified>
</cp:coreProperties>
</file>